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3" r:id="rId3"/>
    <p:sldId id="371" r:id="rId4"/>
    <p:sldId id="393" r:id="rId5"/>
    <p:sldId id="394" r:id="rId6"/>
    <p:sldId id="395" r:id="rId7"/>
    <p:sldId id="396" r:id="rId8"/>
    <p:sldId id="374" r:id="rId9"/>
    <p:sldId id="378" r:id="rId10"/>
    <p:sldId id="367" r:id="rId11"/>
    <p:sldId id="384" r:id="rId12"/>
    <p:sldId id="385" r:id="rId13"/>
    <p:sldId id="386" r:id="rId14"/>
    <p:sldId id="387" r:id="rId15"/>
    <p:sldId id="388" r:id="rId16"/>
    <p:sldId id="389" r:id="rId17"/>
    <p:sldId id="390" r:id="rId18"/>
    <p:sldId id="391" r:id="rId19"/>
    <p:sldId id="397" r:id="rId20"/>
    <p:sldId id="398" r:id="rId21"/>
    <p:sldId id="399" r:id="rId22"/>
    <p:sldId id="400" r:id="rId23"/>
    <p:sldId id="401" r:id="rId24"/>
    <p:sldId id="402" r:id="rId25"/>
    <p:sldId id="404" r:id="rId26"/>
    <p:sldId id="403" r:id="rId27"/>
    <p:sldId id="405" r:id="rId28"/>
    <p:sldId id="406" r:id="rId29"/>
    <p:sldId id="40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A8FFDA-BEE1-482D-AA12-0A3FDCDBFAF6}" v="115" dt="2023-04-22T14:13:29.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6FA8FFDA-BEE1-482D-AA12-0A3FDCDBFAF6}"/>
    <pc:docChg chg="undo custSel addSld delSld modSld sldOrd">
      <pc:chgData name="Ed Godfrey" userId="61aa7c48ee0e3db0" providerId="LiveId" clId="{6FA8FFDA-BEE1-482D-AA12-0A3FDCDBFAF6}" dt="2023-04-22T14:13:32.380" v="697" actId="47"/>
      <pc:docMkLst>
        <pc:docMk/>
      </pc:docMkLst>
      <pc:sldChg chg="modSp mod">
        <pc:chgData name="Ed Godfrey" userId="61aa7c48ee0e3db0" providerId="LiveId" clId="{6FA8FFDA-BEE1-482D-AA12-0A3FDCDBFAF6}" dt="2023-04-22T13:30:56.352" v="3" actId="20577"/>
        <pc:sldMkLst>
          <pc:docMk/>
          <pc:sldMk cId="1586846861" sldId="256"/>
        </pc:sldMkLst>
        <pc:spChg chg="mod">
          <ac:chgData name="Ed Godfrey" userId="61aa7c48ee0e3db0" providerId="LiveId" clId="{6FA8FFDA-BEE1-482D-AA12-0A3FDCDBFAF6}" dt="2023-04-22T13:30:53.578" v="1" actId="20577"/>
          <ac:spMkLst>
            <pc:docMk/>
            <pc:sldMk cId="1586846861" sldId="256"/>
            <ac:spMk id="3" creationId="{1206BF46-F60A-B583-BE9A-98813DA83DD6}"/>
          </ac:spMkLst>
        </pc:spChg>
        <pc:spChg chg="mod">
          <ac:chgData name="Ed Godfrey" userId="61aa7c48ee0e3db0" providerId="LiveId" clId="{6FA8FFDA-BEE1-482D-AA12-0A3FDCDBFAF6}" dt="2023-04-22T13:30:56.352" v="3" actId="20577"/>
          <ac:spMkLst>
            <pc:docMk/>
            <pc:sldMk cId="1586846861" sldId="256"/>
            <ac:spMk id="4" creationId="{E81091B1-FFCB-0593-6511-1E1CB61C648D}"/>
          </ac:spMkLst>
        </pc:spChg>
      </pc:sldChg>
      <pc:sldChg chg="del">
        <pc:chgData name="Ed Godfrey" userId="61aa7c48ee0e3db0" providerId="LiveId" clId="{6FA8FFDA-BEE1-482D-AA12-0A3FDCDBFAF6}" dt="2023-04-22T13:38:45.090" v="152" actId="47"/>
        <pc:sldMkLst>
          <pc:docMk/>
          <pc:sldMk cId="2436986079" sldId="366"/>
        </pc:sldMkLst>
      </pc:sldChg>
      <pc:sldChg chg="modSp mod">
        <pc:chgData name="Ed Godfrey" userId="61aa7c48ee0e3db0" providerId="LiveId" clId="{6FA8FFDA-BEE1-482D-AA12-0A3FDCDBFAF6}" dt="2023-04-22T13:32:45.288" v="30" actId="1036"/>
        <pc:sldMkLst>
          <pc:docMk/>
          <pc:sldMk cId="2234765395" sldId="371"/>
        </pc:sldMkLst>
        <pc:spChg chg="mod">
          <ac:chgData name="Ed Godfrey" userId="61aa7c48ee0e3db0" providerId="LiveId" clId="{6FA8FFDA-BEE1-482D-AA12-0A3FDCDBFAF6}" dt="2023-04-22T13:32:45.288" v="30" actId="1036"/>
          <ac:spMkLst>
            <pc:docMk/>
            <pc:sldMk cId="2234765395" sldId="371"/>
            <ac:spMk id="3" creationId="{9E3293C3-2021-04F5-B3B2-149081BCD341}"/>
          </ac:spMkLst>
        </pc:spChg>
        <pc:spChg chg="mod">
          <ac:chgData name="Ed Godfrey" userId="61aa7c48ee0e3db0" providerId="LiveId" clId="{6FA8FFDA-BEE1-482D-AA12-0A3FDCDBFAF6}" dt="2023-04-22T13:32:40.726" v="21" actId="20577"/>
          <ac:spMkLst>
            <pc:docMk/>
            <pc:sldMk cId="2234765395" sldId="371"/>
            <ac:spMk id="6" creationId="{27341E30-1523-0531-D0E1-7D6824619EE0}"/>
          </ac:spMkLst>
        </pc:spChg>
      </pc:sldChg>
      <pc:sldChg chg="del">
        <pc:chgData name="Ed Godfrey" userId="61aa7c48ee0e3db0" providerId="LiveId" clId="{6FA8FFDA-BEE1-482D-AA12-0A3FDCDBFAF6}" dt="2023-04-22T13:40:28.719" v="162" actId="47"/>
        <pc:sldMkLst>
          <pc:docMk/>
          <pc:sldMk cId="4033831021" sldId="372"/>
        </pc:sldMkLst>
      </pc:sldChg>
      <pc:sldChg chg="del">
        <pc:chgData name="Ed Godfrey" userId="61aa7c48ee0e3db0" providerId="LiveId" clId="{6FA8FFDA-BEE1-482D-AA12-0A3FDCDBFAF6}" dt="2023-04-22T13:40:29.348" v="163" actId="47"/>
        <pc:sldMkLst>
          <pc:docMk/>
          <pc:sldMk cId="1057761895" sldId="373"/>
        </pc:sldMkLst>
      </pc:sldChg>
      <pc:sldChg chg="ord">
        <pc:chgData name="Ed Godfrey" userId="61aa7c48ee0e3db0" providerId="LiveId" clId="{6FA8FFDA-BEE1-482D-AA12-0A3FDCDBFAF6}" dt="2023-04-22T13:38:51.829" v="154"/>
        <pc:sldMkLst>
          <pc:docMk/>
          <pc:sldMk cId="426015490" sldId="374"/>
        </pc:sldMkLst>
      </pc:sldChg>
      <pc:sldChg chg="del">
        <pc:chgData name="Ed Godfrey" userId="61aa7c48ee0e3db0" providerId="LiveId" clId="{6FA8FFDA-BEE1-482D-AA12-0A3FDCDBFAF6}" dt="2023-04-22T13:39:29.079" v="155" actId="47"/>
        <pc:sldMkLst>
          <pc:docMk/>
          <pc:sldMk cId="362057391" sldId="375"/>
        </pc:sldMkLst>
      </pc:sldChg>
      <pc:sldChg chg="del">
        <pc:chgData name="Ed Godfrey" userId="61aa7c48ee0e3db0" providerId="LiveId" clId="{6FA8FFDA-BEE1-482D-AA12-0A3FDCDBFAF6}" dt="2023-04-22T13:39:29.806" v="156" actId="47"/>
        <pc:sldMkLst>
          <pc:docMk/>
          <pc:sldMk cId="762492830" sldId="376"/>
        </pc:sldMkLst>
      </pc:sldChg>
      <pc:sldChg chg="del">
        <pc:chgData name="Ed Godfrey" userId="61aa7c48ee0e3db0" providerId="LiveId" clId="{6FA8FFDA-BEE1-482D-AA12-0A3FDCDBFAF6}" dt="2023-04-22T13:39:30.772" v="157" actId="47"/>
        <pc:sldMkLst>
          <pc:docMk/>
          <pc:sldMk cId="833597558" sldId="377"/>
        </pc:sldMkLst>
      </pc:sldChg>
      <pc:sldChg chg="add del ord">
        <pc:chgData name="Ed Godfrey" userId="61aa7c48ee0e3db0" providerId="LiveId" clId="{6FA8FFDA-BEE1-482D-AA12-0A3FDCDBFAF6}" dt="2023-04-22T13:40:26.250" v="161" actId="47"/>
        <pc:sldMkLst>
          <pc:docMk/>
          <pc:sldMk cId="4244130396" sldId="378"/>
        </pc:sldMkLst>
      </pc:sldChg>
      <pc:sldChg chg="del">
        <pc:chgData name="Ed Godfrey" userId="61aa7c48ee0e3db0" providerId="LiveId" clId="{6FA8FFDA-BEE1-482D-AA12-0A3FDCDBFAF6}" dt="2023-04-22T13:51:47.221" v="164" actId="47"/>
        <pc:sldMkLst>
          <pc:docMk/>
          <pc:sldMk cId="1443616445" sldId="379"/>
        </pc:sldMkLst>
      </pc:sldChg>
      <pc:sldChg chg="del">
        <pc:chgData name="Ed Godfrey" userId="61aa7c48ee0e3db0" providerId="LiveId" clId="{6FA8FFDA-BEE1-482D-AA12-0A3FDCDBFAF6}" dt="2023-04-22T13:51:47.792" v="165" actId="47"/>
        <pc:sldMkLst>
          <pc:docMk/>
          <pc:sldMk cId="3839910891" sldId="380"/>
        </pc:sldMkLst>
      </pc:sldChg>
      <pc:sldChg chg="del">
        <pc:chgData name="Ed Godfrey" userId="61aa7c48ee0e3db0" providerId="LiveId" clId="{6FA8FFDA-BEE1-482D-AA12-0A3FDCDBFAF6}" dt="2023-04-22T13:51:48.203" v="166" actId="47"/>
        <pc:sldMkLst>
          <pc:docMk/>
          <pc:sldMk cId="2627713171" sldId="381"/>
        </pc:sldMkLst>
      </pc:sldChg>
      <pc:sldChg chg="del">
        <pc:chgData name="Ed Godfrey" userId="61aa7c48ee0e3db0" providerId="LiveId" clId="{6FA8FFDA-BEE1-482D-AA12-0A3FDCDBFAF6}" dt="2023-04-22T13:51:48.549" v="167" actId="47"/>
        <pc:sldMkLst>
          <pc:docMk/>
          <pc:sldMk cId="3659861278" sldId="382"/>
        </pc:sldMkLst>
      </pc:sldChg>
      <pc:sldChg chg="add del">
        <pc:chgData name="Ed Godfrey" userId="61aa7c48ee0e3db0" providerId="LiveId" clId="{6FA8FFDA-BEE1-482D-AA12-0A3FDCDBFAF6}" dt="2023-04-22T13:51:51.843" v="169" actId="47"/>
        <pc:sldMkLst>
          <pc:docMk/>
          <pc:sldMk cId="4080081342" sldId="384"/>
        </pc:sldMkLst>
      </pc:sldChg>
      <pc:sldChg chg="modSp">
        <pc:chgData name="Ed Godfrey" userId="61aa7c48ee0e3db0" providerId="LiveId" clId="{6FA8FFDA-BEE1-482D-AA12-0A3FDCDBFAF6}" dt="2023-04-22T13:53:18.586" v="173" actId="115"/>
        <pc:sldMkLst>
          <pc:docMk/>
          <pc:sldMk cId="3264247509" sldId="385"/>
        </pc:sldMkLst>
        <pc:spChg chg="mod">
          <ac:chgData name="Ed Godfrey" userId="61aa7c48ee0e3db0" providerId="LiveId" clId="{6FA8FFDA-BEE1-482D-AA12-0A3FDCDBFAF6}" dt="2023-04-22T13:53:18.586" v="173" actId="115"/>
          <ac:spMkLst>
            <pc:docMk/>
            <pc:sldMk cId="3264247509" sldId="385"/>
            <ac:spMk id="3" creationId="{9E3293C3-2021-04F5-B3B2-149081BCD341}"/>
          </ac:spMkLst>
        </pc:spChg>
      </pc:sldChg>
      <pc:sldChg chg="del">
        <pc:chgData name="Ed Godfrey" userId="61aa7c48ee0e3db0" providerId="LiveId" clId="{6FA8FFDA-BEE1-482D-AA12-0A3FDCDBFAF6}" dt="2023-04-22T14:13:32.380" v="697" actId="47"/>
        <pc:sldMkLst>
          <pc:docMk/>
          <pc:sldMk cId="1225285313" sldId="392"/>
        </pc:sldMkLst>
      </pc:sldChg>
      <pc:sldChg chg="modSp add mod">
        <pc:chgData name="Ed Godfrey" userId="61aa7c48ee0e3db0" providerId="LiveId" clId="{6FA8FFDA-BEE1-482D-AA12-0A3FDCDBFAF6}" dt="2023-04-22T13:33:46.813" v="53" actId="20577"/>
        <pc:sldMkLst>
          <pc:docMk/>
          <pc:sldMk cId="507112274" sldId="393"/>
        </pc:sldMkLst>
        <pc:spChg chg="mod">
          <ac:chgData name="Ed Godfrey" userId="61aa7c48ee0e3db0" providerId="LiveId" clId="{6FA8FFDA-BEE1-482D-AA12-0A3FDCDBFAF6}" dt="2023-04-22T13:33:41.106" v="37" actId="113"/>
          <ac:spMkLst>
            <pc:docMk/>
            <pc:sldMk cId="507112274" sldId="393"/>
            <ac:spMk id="3" creationId="{9E3293C3-2021-04F5-B3B2-149081BCD341}"/>
          </ac:spMkLst>
        </pc:spChg>
        <pc:spChg chg="mod">
          <ac:chgData name="Ed Godfrey" userId="61aa7c48ee0e3db0" providerId="LiveId" clId="{6FA8FFDA-BEE1-482D-AA12-0A3FDCDBFAF6}" dt="2023-04-22T13:33:46.813" v="53" actId="20577"/>
          <ac:spMkLst>
            <pc:docMk/>
            <pc:sldMk cId="507112274" sldId="393"/>
            <ac:spMk id="6" creationId="{27341E30-1523-0531-D0E1-7D6824619EE0}"/>
          </ac:spMkLst>
        </pc:spChg>
      </pc:sldChg>
      <pc:sldChg chg="modSp add mod">
        <pc:chgData name="Ed Godfrey" userId="61aa7c48ee0e3db0" providerId="LiveId" clId="{6FA8FFDA-BEE1-482D-AA12-0A3FDCDBFAF6}" dt="2023-04-22T13:34:16.494" v="66" actId="20577"/>
        <pc:sldMkLst>
          <pc:docMk/>
          <pc:sldMk cId="3559999200" sldId="394"/>
        </pc:sldMkLst>
        <pc:spChg chg="mod">
          <ac:chgData name="Ed Godfrey" userId="61aa7c48ee0e3db0" providerId="LiveId" clId="{6FA8FFDA-BEE1-482D-AA12-0A3FDCDBFAF6}" dt="2023-04-22T13:34:10.176" v="57" actId="113"/>
          <ac:spMkLst>
            <pc:docMk/>
            <pc:sldMk cId="3559999200" sldId="394"/>
            <ac:spMk id="3" creationId="{9E3293C3-2021-04F5-B3B2-149081BCD341}"/>
          </ac:spMkLst>
        </pc:spChg>
        <pc:spChg chg="mod">
          <ac:chgData name="Ed Godfrey" userId="61aa7c48ee0e3db0" providerId="LiveId" clId="{6FA8FFDA-BEE1-482D-AA12-0A3FDCDBFAF6}" dt="2023-04-22T13:34:16.494" v="66" actId="20577"/>
          <ac:spMkLst>
            <pc:docMk/>
            <pc:sldMk cId="3559999200" sldId="394"/>
            <ac:spMk id="6" creationId="{27341E30-1523-0531-D0E1-7D6824619EE0}"/>
          </ac:spMkLst>
        </pc:spChg>
      </pc:sldChg>
      <pc:sldChg chg="modSp add mod">
        <pc:chgData name="Ed Godfrey" userId="61aa7c48ee0e3db0" providerId="LiveId" clId="{6FA8FFDA-BEE1-482D-AA12-0A3FDCDBFAF6}" dt="2023-04-22T13:36:36.108" v="150" actId="20577"/>
        <pc:sldMkLst>
          <pc:docMk/>
          <pc:sldMk cId="3005883401" sldId="395"/>
        </pc:sldMkLst>
        <pc:spChg chg="mod">
          <ac:chgData name="Ed Godfrey" userId="61aa7c48ee0e3db0" providerId="LiveId" clId="{6FA8FFDA-BEE1-482D-AA12-0A3FDCDBFAF6}" dt="2023-04-22T13:36:22.822" v="136" actId="20577"/>
          <ac:spMkLst>
            <pc:docMk/>
            <pc:sldMk cId="3005883401" sldId="395"/>
            <ac:spMk id="3" creationId="{9E3293C3-2021-04F5-B3B2-149081BCD341}"/>
          </ac:spMkLst>
        </pc:spChg>
        <pc:spChg chg="mod">
          <ac:chgData name="Ed Godfrey" userId="61aa7c48ee0e3db0" providerId="LiveId" clId="{6FA8FFDA-BEE1-482D-AA12-0A3FDCDBFAF6}" dt="2023-04-22T13:36:36.108" v="150" actId="20577"/>
          <ac:spMkLst>
            <pc:docMk/>
            <pc:sldMk cId="3005883401" sldId="395"/>
            <ac:spMk id="6" creationId="{27341E30-1523-0531-D0E1-7D6824619EE0}"/>
          </ac:spMkLst>
        </pc:spChg>
      </pc:sldChg>
      <pc:sldChg chg="add">
        <pc:chgData name="Ed Godfrey" userId="61aa7c48ee0e3db0" providerId="LiveId" clId="{6FA8FFDA-BEE1-482D-AA12-0A3FDCDBFAF6}" dt="2023-04-22T13:38:03.888" v="151"/>
        <pc:sldMkLst>
          <pc:docMk/>
          <pc:sldMk cId="223502737" sldId="396"/>
        </pc:sldMkLst>
      </pc:sldChg>
      <pc:sldChg chg="modSp add modAnim">
        <pc:chgData name="Ed Godfrey" userId="61aa7c48ee0e3db0" providerId="LiveId" clId="{6FA8FFDA-BEE1-482D-AA12-0A3FDCDBFAF6}" dt="2023-04-22T13:56:10.715" v="228"/>
        <pc:sldMkLst>
          <pc:docMk/>
          <pc:sldMk cId="2075295963" sldId="397"/>
        </pc:sldMkLst>
        <pc:spChg chg="mod">
          <ac:chgData name="Ed Godfrey" userId="61aa7c48ee0e3db0" providerId="LiveId" clId="{6FA8FFDA-BEE1-482D-AA12-0A3FDCDBFAF6}" dt="2023-04-22T13:55:56.222" v="223" actId="113"/>
          <ac:spMkLst>
            <pc:docMk/>
            <pc:sldMk cId="2075295963" sldId="397"/>
            <ac:spMk id="2" creationId="{73D8E92E-9EEB-61F1-2B61-D8358DFC0201}"/>
          </ac:spMkLst>
        </pc:spChg>
        <pc:spChg chg="mod">
          <ac:chgData name="Ed Godfrey" userId="61aa7c48ee0e3db0" providerId="LiveId" clId="{6FA8FFDA-BEE1-482D-AA12-0A3FDCDBFAF6}" dt="2023-04-22T13:55:28.488" v="207" actId="20577"/>
          <ac:spMkLst>
            <pc:docMk/>
            <pc:sldMk cId="2075295963" sldId="397"/>
            <ac:spMk id="3" creationId="{9E3293C3-2021-04F5-B3B2-149081BCD341}"/>
          </ac:spMkLst>
        </pc:spChg>
      </pc:sldChg>
      <pc:sldChg chg="modSp add mod">
        <pc:chgData name="Ed Godfrey" userId="61aa7c48ee0e3db0" providerId="LiveId" clId="{6FA8FFDA-BEE1-482D-AA12-0A3FDCDBFAF6}" dt="2023-04-22T13:58:30.523" v="252" actId="20577"/>
        <pc:sldMkLst>
          <pc:docMk/>
          <pc:sldMk cId="1018683104" sldId="398"/>
        </pc:sldMkLst>
        <pc:spChg chg="mod">
          <ac:chgData name="Ed Godfrey" userId="61aa7c48ee0e3db0" providerId="LiveId" clId="{6FA8FFDA-BEE1-482D-AA12-0A3FDCDBFAF6}" dt="2023-04-22T13:58:18.592" v="237" actId="115"/>
          <ac:spMkLst>
            <pc:docMk/>
            <pc:sldMk cId="1018683104" sldId="398"/>
            <ac:spMk id="3" creationId="{9E3293C3-2021-04F5-B3B2-149081BCD341}"/>
          </ac:spMkLst>
        </pc:spChg>
        <pc:spChg chg="mod">
          <ac:chgData name="Ed Godfrey" userId="61aa7c48ee0e3db0" providerId="LiveId" clId="{6FA8FFDA-BEE1-482D-AA12-0A3FDCDBFAF6}" dt="2023-04-22T13:58:30.523" v="252" actId="20577"/>
          <ac:spMkLst>
            <pc:docMk/>
            <pc:sldMk cId="1018683104" sldId="398"/>
            <ac:spMk id="6" creationId="{27341E30-1523-0531-D0E1-7D6824619EE0}"/>
          </ac:spMkLst>
        </pc:spChg>
      </pc:sldChg>
      <pc:sldChg chg="modSp add mod">
        <pc:chgData name="Ed Godfrey" userId="61aa7c48ee0e3db0" providerId="LiveId" clId="{6FA8FFDA-BEE1-482D-AA12-0A3FDCDBFAF6}" dt="2023-04-22T14:00:29.474" v="269" actId="20577"/>
        <pc:sldMkLst>
          <pc:docMk/>
          <pc:sldMk cId="2256604804" sldId="399"/>
        </pc:sldMkLst>
        <pc:spChg chg="mod">
          <ac:chgData name="Ed Godfrey" userId="61aa7c48ee0e3db0" providerId="LiveId" clId="{6FA8FFDA-BEE1-482D-AA12-0A3FDCDBFAF6}" dt="2023-04-22T14:00:23.174" v="257" actId="113"/>
          <ac:spMkLst>
            <pc:docMk/>
            <pc:sldMk cId="2256604804" sldId="399"/>
            <ac:spMk id="3" creationId="{9E3293C3-2021-04F5-B3B2-149081BCD341}"/>
          </ac:spMkLst>
        </pc:spChg>
        <pc:spChg chg="mod">
          <ac:chgData name="Ed Godfrey" userId="61aa7c48ee0e3db0" providerId="LiveId" clId="{6FA8FFDA-BEE1-482D-AA12-0A3FDCDBFAF6}" dt="2023-04-22T14:00:29.474" v="269" actId="20577"/>
          <ac:spMkLst>
            <pc:docMk/>
            <pc:sldMk cId="2256604804" sldId="399"/>
            <ac:spMk id="6" creationId="{27341E30-1523-0531-D0E1-7D6824619EE0}"/>
          </ac:spMkLst>
        </pc:spChg>
      </pc:sldChg>
      <pc:sldChg chg="modSp add mod">
        <pc:chgData name="Ed Godfrey" userId="61aa7c48ee0e3db0" providerId="LiveId" clId="{6FA8FFDA-BEE1-482D-AA12-0A3FDCDBFAF6}" dt="2023-04-22T14:01:25.233" v="297" actId="115"/>
        <pc:sldMkLst>
          <pc:docMk/>
          <pc:sldMk cId="2937434204" sldId="400"/>
        </pc:sldMkLst>
        <pc:spChg chg="mod">
          <ac:chgData name="Ed Godfrey" userId="61aa7c48ee0e3db0" providerId="LiveId" clId="{6FA8FFDA-BEE1-482D-AA12-0A3FDCDBFAF6}" dt="2023-04-22T14:01:25.233" v="297" actId="115"/>
          <ac:spMkLst>
            <pc:docMk/>
            <pc:sldMk cId="2937434204" sldId="400"/>
            <ac:spMk id="3" creationId="{9E3293C3-2021-04F5-B3B2-149081BCD341}"/>
          </ac:spMkLst>
        </pc:spChg>
        <pc:spChg chg="mod">
          <ac:chgData name="Ed Godfrey" userId="61aa7c48ee0e3db0" providerId="LiveId" clId="{6FA8FFDA-BEE1-482D-AA12-0A3FDCDBFAF6}" dt="2023-04-22T14:01:00.601" v="283" actId="20577"/>
          <ac:spMkLst>
            <pc:docMk/>
            <pc:sldMk cId="2937434204" sldId="400"/>
            <ac:spMk id="6" creationId="{27341E30-1523-0531-D0E1-7D6824619EE0}"/>
          </ac:spMkLst>
        </pc:spChg>
      </pc:sldChg>
      <pc:sldChg chg="modSp add mod">
        <pc:chgData name="Ed Godfrey" userId="61aa7c48ee0e3db0" providerId="LiveId" clId="{6FA8FFDA-BEE1-482D-AA12-0A3FDCDBFAF6}" dt="2023-04-22T14:02:18.530" v="313" actId="20577"/>
        <pc:sldMkLst>
          <pc:docMk/>
          <pc:sldMk cId="3078374192" sldId="401"/>
        </pc:sldMkLst>
        <pc:spChg chg="mod">
          <ac:chgData name="Ed Godfrey" userId="61aa7c48ee0e3db0" providerId="LiveId" clId="{6FA8FFDA-BEE1-482D-AA12-0A3FDCDBFAF6}" dt="2023-04-22T14:02:11.375" v="302" actId="113"/>
          <ac:spMkLst>
            <pc:docMk/>
            <pc:sldMk cId="3078374192" sldId="401"/>
            <ac:spMk id="3" creationId="{9E3293C3-2021-04F5-B3B2-149081BCD341}"/>
          </ac:spMkLst>
        </pc:spChg>
        <pc:spChg chg="mod">
          <ac:chgData name="Ed Godfrey" userId="61aa7c48ee0e3db0" providerId="LiveId" clId="{6FA8FFDA-BEE1-482D-AA12-0A3FDCDBFAF6}" dt="2023-04-22T14:02:18.530" v="313" actId="20577"/>
          <ac:spMkLst>
            <pc:docMk/>
            <pc:sldMk cId="3078374192" sldId="401"/>
            <ac:spMk id="6" creationId="{27341E30-1523-0531-D0E1-7D6824619EE0}"/>
          </ac:spMkLst>
        </pc:spChg>
      </pc:sldChg>
      <pc:sldChg chg="modSp add mod">
        <pc:chgData name="Ed Godfrey" userId="61aa7c48ee0e3db0" providerId="LiveId" clId="{6FA8FFDA-BEE1-482D-AA12-0A3FDCDBFAF6}" dt="2023-04-22T14:04:33.223" v="331" actId="20577"/>
        <pc:sldMkLst>
          <pc:docMk/>
          <pc:sldMk cId="490115551" sldId="402"/>
        </pc:sldMkLst>
        <pc:spChg chg="mod">
          <ac:chgData name="Ed Godfrey" userId="61aa7c48ee0e3db0" providerId="LiveId" clId="{6FA8FFDA-BEE1-482D-AA12-0A3FDCDBFAF6}" dt="2023-04-22T14:04:24.449" v="318" actId="113"/>
          <ac:spMkLst>
            <pc:docMk/>
            <pc:sldMk cId="490115551" sldId="402"/>
            <ac:spMk id="3" creationId="{9E3293C3-2021-04F5-B3B2-149081BCD341}"/>
          </ac:spMkLst>
        </pc:spChg>
        <pc:spChg chg="mod">
          <ac:chgData name="Ed Godfrey" userId="61aa7c48ee0e3db0" providerId="LiveId" clId="{6FA8FFDA-BEE1-482D-AA12-0A3FDCDBFAF6}" dt="2023-04-22T14:04:33.223" v="331" actId="20577"/>
          <ac:spMkLst>
            <pc:docMk/>
            <pc:sldMk cId="490115551" sldId="402"/>
            <ac:spMk id="6" creationId="{27341E30-1523-0531-D0E1-7D6824619EE0}"/>
          </ac:spMkLst>
        </pc:spChg>
      </pc:sldChg>
      <pc:sldChg chg="modSp add mod">
        <pc:chgData name="Ed Godfrey" userId="61aa7c48ee0e3db0" providerId="LiveId" clId="{6FA8FFDA-BEE1-482D-AA12-0A3FDCDBFAF6}" dt="2023-04-22T14:10:57.396" v="676" actId="5793"/>
        <pc:sldMkLst>
          <pc:docMk/>
          <pc:sldMk cId="3359397823" sldId="403"/>
        </pc:sldMkLst>
        <pc:spChg chg="mod">
          <ac:chgData name="Ed Godfrey" userId="61aa7c48ee0e3db0" providerId="LiveId" clId="{6FA8FFDA-BEE1-482D-AA12-0A3FDCDBFAF6}" dt="2023-04-22T14:10:57.396" v="676" actId="5793"/>
          <ac:spMkLst>
            <pc:docMk/>
            <pc:sldMk cId="3359397823" sldId="403"/>
            <ac:spMk id="3" creationId="{9E3293C3-2021-04F5-B3B2-149081BCD341}"/>
          </ac:spMkLst>
        </pc:spChg>
        <pc:spChg chg="mod">
          <ac:chgData name="Ed Godfrey" userId="61aa7c48ee0e3db0" providerId="LiveId" clId="{6FA8FFDA-BEE1-482D-AA12-0A3FDCDBFAF6}" dt="2023-04-22T14:10:44.787" v="672" actId="20577"/>
          <ac:spMkLst>
            <pc:docMk/>
            <pc:sldMk cId="3359397823" sldId="403"/>
            <ac:spMk id="6" creationId="{27341E30-1523-0531-D0E1-7D6824619EE0}"/>
          </ac:spMkLst>
        </pc:spChg>
      </pc:sldChg>
      <pc:sldChg chg="modSp add mod ord modAnim">
        <pc:chgData name="Ed Godfrey" userId="61aa7c48ee0e3db0" providerId="LiveId" clId="{6FA8FFDA-BEE1-482D-AA12-0A3FDCDBFAF6}" dt="2023-04-22T14:10:09.834" v="658"/>
        <pc:sldMkLst>
          <pc:docMk/>
          <pc:sldMk cId="938261876" sldId="404"/>
        </pc:sldMkLst>
        <pc:spChg chg="mod">
          <ac:chgData name="Ed Godfrey" userId="61aa7c48ee0e3db0" providerId="LiveId" clId="{6FA8FFDA-BEE1-482D-AA12-0A3FDCDBFAF6}" dt="2023-04-22T14:08:55.428" v="656" actId="20577"/>
          <ac:spMkLst>
            <pc:docMk/>
            <pc:sldMk cId="938261876" sldId="404"/>
            <ac:spMk id="3" creationId="{9E3293C3-2021-04F5-B3B2-149081BCD341}"/>
          </ac:spMkLst>
        </pc:spChg>
        <pc:spChg chg="mod">
          <ac:chgData name="Ed Godfrey" userId="61aa7c48ee0e3db0" providerId="LiveId" clId="{6FA8FFDA-BEE1-482D-AA12-0A3FDCDBFAF6}" dt="2023-04-22T14:07:28.360" v="623" actId="313"/>
          <ac:spMkLst>
            <pc:docMk/>
            <pc:sldMk cId="938261876" sldId="404"/>
            <ac:spMk id="6" creationId="{27341E30-1523-0531-D0E1-7D6824619EE0}"/>
          </ac:spMkLst>
        </pc:spChg>
      </pc:sldChg>
      <pc:sldChg chg="modSp add mod">
        <pc:chgData name="Ed Godfrey" userId="61aa7c48ee0e3db0" providerId="LiveId" clId="{6FA8FFDA-BEE1-482D-AA12-0A3FDCDBFAF6}" dt="2023-04-22T14:11:52.434" v="691" actId="20577"/>
        <pc:sldMkLst>
          <pc:docMk/>
          <pc:sldMk cId="4271399294" sldId="405"/>
        </pc:sldMkLst>
        <pc:spChg chg="mod">
          <ac:chgData name="Ed Godfrey" userId="61aa7c48ee0e3db0" providerId="LiveId" clId="{6FA8FFDA-BEE1-482D-AA12-0A3FDCDBFAF6}" dt="2023-04-22T14:11:47.434" v="682" actId="255"/>
          <ac:spMkLst>
            <pc:docMk/>
            <pc:sldMk cId="4271399294" sldId="405"/>
            <ac:spMk id="3" creationId="{9E3293C3-2021-04F5-B3B2-149081BCD341}"/>
          </ac:spMkLst>
        </pc:spChg>
        <pc:spChg chg="mod">
          <ac:chgData name="Ed Godfrey" userId="61aa7c48ee0e3db0" providerId="LiveId" clId="{6FA8FFDA-BEE1-482D-AA12-0A3FDCDBFAF6}" dt="2023-04-22T14:11:52.434" v="691" actId="20577"/>
          <ac:spMkLst>
            <pc:docMk/>
            <pc:sldMk cId="4271399294" sldId="405"/>
            <ac:spMk id="6" creationId="{27341E30-1523-0531-D0E1-7D6824619EE0}"/>
          </ac:spMkLst>
        </pc:spChg>
      </pc:sldChg>
      <pc:sldChg chg="modSp add mod">
        <pc:chgData name="Ed Godfrey" userId="61aa7c48ee0e3db0" providerId="LiveId" clId="{6FA8FFDA-BEE1-482D-AA12-0A3FDCDBFAF6}" dt="2023-04-22T14:13:02.006" v="695" actId="115"/>
        <pc:sldMkLst>
          <pc:docMk/>
          <pc:sldMk cId="110394881" sldId="406"/>
        </pc:sldMkLst>
        <pc:spChg chg="mod">
          <ac:chgData name="Ed Godfrey" userId="61aa7c48ee0e3db0" providerId="LiveId" clId="{6FA8FFDA-BEE1-482D-AA12-0A3FDCDBFAF6}" dt="2023-04-22T14:13:02.006" v="695" actId="115"/>
          <ac:spMkLst>
            <pc:docMk/>
            <pc:sldMk cId="110394881" sldId="406"/>
            <ac:spMk id="3" creationId="{9E3293C3-2021-04F5-B3B2-149081BCD341}"/>
          </ac:spMkLst>
        </pc:spChg>
      </pc:sldChg>
      <pc:sldChg chg="add">
        <pc:chgData name="Ed Godfrey" userId="61aa7c48ee0e3db0" providerId="LiveId" clId="{6FA8FFDA-BEE1-482D-AA12-0A3FDCDBFAF6}" dt="2023-04-22T14:13:29.706" v="696"/>
        <pc:sldMkLst>
          <pc:docMk/>
          <pc:sldMk cId="1417136787" sldId="40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48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24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933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0544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4811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7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7879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2271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61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469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31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542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561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969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954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712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46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4/22/2023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444648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C58E39B4-0D56-B296-E75E-8C11D5A7476D}"/>
              </a:ext>
            </a:extLst>
          </p:cNvPr>
          <p:cNvPicPr>
            <a:picLocks noChangeAspect="1"/>
          </p:cNvPicPr>
          <p:nvPr/>
        </p:nvPicPr>
        <p:blipFill>
          <a:blip r:embed="rId2"/>
          <a:stretch>
            <a:fillRect/>
          </a:stretch>
        </p:blipFill>
        <p:spPr>
          <a:xfrm>
            <a:off x="168586" y="168373"/>
            <a:ext cx="11854828" cy="3736848"/>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a:bodyPr>
          <a:lstStyle/>
          <a:p>
            <a:pPr algn="ctr"/>
            <a:r>
              <a:rPr lang="en-US" sz="3900" b="1" dirty="0">
                <a:solidFill>
                  <a:schemeClr val="tx1"/>
                </a:solidFill>
                <a:latin typeface="Abadi" panose="020B0604020104020204" pitchFamily="34" charset="0"/>
              </a:rPr>
              <a:t>I Stand Alone on the Word of God (Part 2)</a:t>
            </a:r>
          </a:p>
          <a:p>
            <a:pPr algn="ctr"/>
            <a:r>
              <a:rPr lang="en-US" sz="3600" b="1" dirty="0">
                <a:solidFill>
                  <a:schemeClr val="tx1"/>
                </a:solidFill>
                <a:latin typeface="Avenir Next LT Pro Light" panose="020B0304020202020204" pitchFamily="34" charset="0"/>
              </a:rPr>
              <a:t>2 Peter 1:19-21</a:t>
            </a: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April 23, 2023</a:t>
            </a:r>
          </a:p>
        </p:txBody>
      </p:sp>
    </p:spTree>
    <p:extLst>
      <p:ext uri="{BB962C8B-B14F-4D97-AF65-F5344CB8AC3E}">
        <p14:creationId xmlns:p14="http://schemas.microsoft.com/office/powerpoint/2010/main" val="158684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marR="0" indent="-571500" algn="just">
              <a:spcBef>
                <a:spcPts val="0"/>
              </a:spcBef>
              <a:spcAft>
                <a:spcPts val="0"/>
              </a:spcAf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 of human imagination (20)</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Word of God is…</a:t>
            </a:r>
          </a:p>
        </p:txBody>
      </p:sp>
      <p:sp>
        <p:nvSpPr>
          <p:cNvPr id="2" name="Text Box 3">
            <a:extLst>
              <a:ext uri="{FF2B5EF4-FFF2-40B4-BE49-F238E27FC236}">
                <a16:creationId xmlns:a16="http://schemas.microsoft.com/office/drawing/2014/main" id="{73D8E92E-9EEB-61F1-2B61-D8358DFC0201}"/>
              </a:ext>
            </a:extLst>
          </p:cNvPr>
          <p:cNvSpPr txBox="1">
            <a:spLocks noChangeArrowheads="1"/>
          </p:cNvSpPr>
          <p:nvPr/>
        </p:nvSpPr>
        <p:spPr bwMode="auto">
          <a:xfrm>
            <a:off x="173038" y="1476756"/>
            <a:ext cx="118056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But know this first of all, that no prophecy of Scripture is a matter of one's own interpretation…</a:t>
            </a:r>
          </a:p>
        </p:txBody>
      </p:sp>
    </p:spTree>
    <p:extLst>
      <p:ext uri="{BB962C8B-B14F-4D97-AF65-F5344CB8AC3E}">
        <p14:creationId xmlns:p14="http://schemas.microsoft.com/office/powerpoint/2010/main" val="7902785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par>
                          <p:cTn id="8" fill="hold">
                            <p:stCondLst>
                              <p:cond delay="2750"/>
                            </p:stCondLst>
                            <p:childTnLst>
                              <p:par>
                                <p:cTn id="9" presetID="10" presetClass="entr" presetSubtype="0"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marR="0" indent="-571500" algn="just">
              <a:spcBef>
                <a:spcPts val="0"/>
              </a:spcBef>
              <a:spcAft>
                <a:spcPts val="0"/>
              </a:spcAf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 of human imagination (20)</a:t>
            </a:r>
          </a:p>
          <a:p>
            <a:pPr marL="571500" marR="0" indent="-571500" algn="just">
              <a:spcBef>
                <a:spcPts val="0"/>
              </a:spcBef>
              <a:spcAft>
                <a:spcPts val="0"/>
              </a:spcAft>
              <a:buAutoNum type="romanUcPeriod"/>
            </a:pPr>
            <a:r>
              <a:rPr lang="en-US" sz="4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Not of human intuition (21a)</a:t>
            </a:r>
            <a:endPar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Word of God is…</a:t>
            </a:r>
          </a:p>
        </p:txBody>
      </p:sp>
      <p:sp>
        <p:nvSpPr>
          <p:cNvPr id="2" name="Text Box 3">
            <a:extLst>
              <a:ext uri="{FF2B5EF4-FFF2-40B4-BE49-F238E27FC236}">
                <a16:creationId xmlns:a16="http://schemas.microsoft.com/office/drawing/2014/main" id="{73D8E92E-9EEB-61F1-2B61-D8358DFC0201}"/>
              </a:ext>
            </a:extLst>
          </p:cNvPr>
          <p:cNvSpPr txBox="1">
            <a:spLocks noChangeArrowheads="1"/>
          </p:cNvSpPr>
          <p:nvPr/>
        </p:nvSpPr>
        <p:spPr bwMode="auto">
          <a:xfrm>
            <a:off x="173038" y="2076831"/>
            <a:ext cx="118056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for no prophecy was ever made by an act of human will… </a:t>
            </a:r>
          </a:p>
        </p:txBody>
      </p:sp>
    </p:spTree>
    <p:extLst>
      <p:ext uri="{BB962C8B-B14F-4D97-AF65-F5344CB8AC3E}">
        <p14:creationId xmlns:p14="http://schemas.microsoft.com/office/powerpoint/2010/main" val="40800813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250"/>
                                        <p:tgtEl>
                                          <p:spTgt spid="3">
                                            <p:txEl>
                                              <p:pRg st="1" end="1"/>
                                            </p:txEl>
                                          </p:spTgt>
                                        </p:tgtEl>
                                      </p:cBhvr>
                                    </p:animEffect>
                                  </p:childTnLst>
                                </p:cTn>
                              </p:par>
                            </p:childTnLst>
                          </p:cTn>
                        </p:par>
                        <p:par>
                          <p:cTn id="8" fill="hold">
                            <p:stCondLst>
                              <p:cond delay="275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marR="0" indent="-571500" algn="just">
              <a:spcBef>
                <a:spcPts val="0"/>
              </a:spcBef>
              <a:spcAft>
                <a:spcPts val="0"/>
              </a:spcAft>
              <a:buFont typeface="Wingdings" panose="05000000000000000000" pitchFamily="2" charset="2"/>
              <a:buChar char="§"/>
            </a:pPr>
            <a:r>
              <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Exodus 4:1 – Mose</a:t>
            </a: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s said, </a:t>
            </a:r>
            <a:r>
              <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if they will not believe me or listen to what I will say?”</a:t>
            </a:r>
          </a:p>
          <a:p>
            <a:pPr marL="571500" marR="0" indent="-571500" algn="just">
              <a:spcBef>
                <a:spcPts val="0"/>
              </a:spcBef>
              <a:spcAft>
                <a:spcPts val="0"/>
              </a:spcAft>
              <a:buFont typeface="Wingdings" panose="05000000000000000000" pitchFamily="2" charset="2"/>
              <a:buChar char="§"/>
            </a:pP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Exodus 4:10 – Moses said, “P</a:t>
            </a: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lease, Lord, I have never been eloquent…”</a:t>
            </a:r>
            <a:r>
              <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571500" marR="0" indent="-571500" algn="just">
              <a:spcBef>
                <a:spcPts val="0"/>
              </a:spcBef>
              <a:spcAft>
                <a:spcPts val="0"/>
              </a:spcAft>
              <a:buFont typeface="Wingdings" panose="05000000000000000000" pitchFamily="2" charset="2"/>
              <a:buChar char="§"/>
            </a:pP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Exodus 4:13 – Moses said, “</a:t>
            </a: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Please Lord, now send the message by whomever You will</a:t>
            </a:r>
            <a:r>
              <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571500" indent="-571500">
              <a:buFont typeface="Wingdings" panose="05000000000000000000" pitchFamily="2" charset="2"/>
              <a:buChar char="§"/>
            </a:pP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Exodus 34:27 – God said to Moses, “</a:t>
            </a:r>
            <a:r>
              <a:rPr lang="en-US" sz="3600" b="0" u="sng" dirty="0">
                <a:solidFill>
                  <a:schemeClr val="tx1"/>
                </a:solidFill>
                <a:latin typeface="Calibri" panose="020F0502020204030204" pitchFamily="34" charset="0"/>
                <a:ea typeface="Calibri" panose="020F0502020204030204" pitchFamily="34" charset="0"/>
                <a:cs typeface="Calibri" panose="020F0502020204030204" pitchFamily="34" charset="0"/>
              </a:rPr>
              <a:t>Write</a:t>
            </a: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b="0" u="sng" dirty="0">
                <a:solidFill>
                  <a:schemeClr val="tx1"/>
                </a:solidFill>
                <a:latin typeface="Calibri" panose="020F0502020204030204" pitchFamily="34" charset="0"/>
                <a:ea typeface="Calibri" panose="020F0502020204030204" pitchFamily="34" charset="0"/>
                <a:cs typeface="Calibri" panose="020F0502020204030204" pitchFamily="34" charset="0"/>
              </a:rPr>
              <a:t>down</a:t>
            </a: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b="0" u="sng" dirty="0">
                <a:solidFill>
                  <a:schemeClr val="tx1"/>
                </a:solidFill>
                <a:latin typeface="Calibri" panose="020F0502020204030204" pitchFamily="34" charset="0"/>
                <a:ea typeface="Calibri" panose="020F0502020204030204" pitchFamily="34" charset="0"/>
                <a:cs typeface="Calibri" panose="020F0502020204030204" pitchFamily="34" charset="0"/>
              </a:rPr>
              <a:t>these</a:t>
            </a: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b="0" u="sng" dirty="0">
                <a:solidFill>
                  <a:schemeClr val="tx1"/>
                </a:solidFill>
                <a:latin typeface="Calibri" panose="020F0502020204030204" pitchFamily="34" charset="0"/>
                <a:ea typeface="Calibri" panose="020F0502020204030204" pitchFamily="34" charset="0"/>
                <a:cs typeface="Calibri" panose="020F0502020204030204" pitchFamily="34" charset="0"/>
              </a:rPr>
              <a:t>words</a:t>
            </a: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 for in accordance with these words I have made a covenant with you and with Israel.”</a:t>
            </a:r>
            <a:endPar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Moses and Speaking/Writing God’s Word</a:t>
            </a:r>
          </a:p>
        </p:txBody>
      </p:sp>
    </p:spTree>
    <p:extLst>
      <p:ext uri="{BB962C8B-B14F-4D97-AF65-F5344CB8AC3E}">
        <p14:creationId xmlns:p14="http://schemas.microsoft.com/office/powerpoint/2010/main" val="32642475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Calibri" panose="020F0502020204030204" pitchFamily="34" charset="0"/>
                <a:ea typeface="Times New Roman" panose="02020603050405020304" pitchFamily="18" charset="0"/>
                <a:cs typeface="Calibri" panose="020F0502020204030204" pitchFamily="34" charset="0"/>
              </a:rPr>
              <a:t>5 “Before I formed you in the womb I knew you, And before you were born I consecrated you; I have appointed you a prophet to the nations.”</a:t>
            </a:r>
          </a:p>
          <a:p>
            <a:r>
              <a:rPr lang="en-US" sz="3600" b="0" dirty="0">
                <a:solidFill>
                  <a:schemeClr val="tx1"/>
                </a:solidFill>
                <a:latin typeface="Calibri" panose="020F0502020204030204" pitchFamily="34" charset="0"/>
                <a:ea typeface="Times New Roman" panose="02020603050405020304" pitchFamily="18" charset="0"/>
                <a:cs typeface="Calibri" panose="020F0502020204030204" pitchFamily="34" charset="0"/>
              </a:rPr>
              <a:t>6 Then I said, "Alas, Lord GOD! Behold, I do not know how to speak, Because I am a youth." </a:t>
            </a:r>
          </a:p>
          <a:p>
            <a:r>
              <a:rPr lang="en-US" sz="3600" b="0" dirty="0">
                <a:solidFill>
                  <a:schemeClr val="tx1"/>
                </a:solidFill>
                <a:latin typeface="Calibri" panose="020F0502020204030204" pitchFamily="34" charset="0"/>
                <a:ea typeface="Times New Roman" panose="02020603050405020304" pitchFamily="18" charset="0"/>
                <a:cs typeface="Calibri" panose="020F0502020204030204" pitchFamily="34" charset="0"/>
              </a:rPr>
              <a:t>7 But the Lord said to me, "Do not say, 'I am a youth,' Because everywhere I send you, you shall go, And all that I command you, you shall speak.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Jeremiah 1:5-7</a:t>
            </a:r>
          </a:p>
        </p:txBody>
      </p:sp>
    </p:spTree>
    <p:extLst>
      <p:ext uri="{BB962C8B-B14F-4D97-AF65-F5344CB8AC3E}">
        <p14:creationId xmlns:p14="http://schemas.microsoft.com/office/powerpoint/2010/main" val="19194703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 [Paul] is a chosen instrument of Mine, to bear My name before the Gentiles and kings and the sons of Israel.</a:t>
            </a:r>
            <a:r>
              <a:rPr lang="en-US" sz="4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Acts 9:15</a:t>
            </a:r>
          </a:p>
        </p:txBody>
      </p:sp>
    </p:spTree>
    <p:extLst>
      <p:ext uri="{BB962C8B-B14F-4D97-AF65-F5344CB8AC3E}">
        <p14:creationId xmlns:p14="http://schemas.microsoft.com/office/powerpoint/2010/main" val="231302803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You did not choose Me but I chose you, and appointed you that you would go and bear fruit, and that your fruit would remain.</a:t>
            </a:r>
            <a:endPar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15:16</a:t>
            </a:r>
          </a:p>
        </p:txBody>
      </p:sp>
    </p:spTree>
    <p:extLst>
      <p:ext uri="{BB962C8B-B14F-4D97-AF65-F5344CB8AC3E}">
        <p14:creationId xmlns:p14="http://schemas.microsoft.com/office/powerpoint/2010/main" val="220596535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 As to this salvation, the prophets who prophesied of the grace that would come to you made careful search and inquiry, 11 seeking to know what person or time the Spirit of Christ within them was indicating as He predicted the sufferings of Christ and the glories to follow.</a:t>
            </a:r>
            <a:r>
              <a:rPr lang="en-US" sz="4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Peter 1:10-11</a:t>
            </a:r>
          </a:p>
        </p:txBody>
      </p:sp>
    </p:spTree>
    <p:extLst>
      <p:ext uri="{BB962C8B-B14F-4D97-AF65-F5344CB8AC3E}">
        <p14:creationId xmlns:p14="http://schemas.microsoft.com/office/powerpoint/2010/main" val="268007423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Thus says the Lord GOD, 'Woe to the foolish prophets who are following their own spirit and have seen nothing.’</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Ezekiel 13:3</a:t>
            </a:r>
          </a:p>
        </p:txBody>
      </p:sp>
    </p:spTree>
    <p:extLst>
      <p:ext uri="{BB962C8B-B14F-4D97-AF65-F5344CB8AC3E}">
        <p14:creationId xmlns:p14="http://schemas.microsoft.com/office/powerpoint/2010/main" val="289321131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dirty="0">
                <a:solidFill>
                  <a:schemeClr val="tx1"/>
                </a:solidFill>
                <a:effectLst/>
                <a:latin typeface="Calibri" panose="020F0502020204030204" pitchFamily="34" charset="0"/>
                <a:ea typeface="Times New Roman" panose="02020603050405020304" pitchFamily="18" charset="0"/>
              </a:rPr>
              <a:t>Your word I have treasured in my heart, that I may not sin against You.</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Psalm 119:11</a:t>
            </a:r>
          </a:p>
        </p:txBody>
      </p:sp>
    </p:spTree>
    <p:extLst>
      <p:ext uri="{BB962C8B-B14F-4D97-AF65-F5344CB8AC3E}">
        <p14:creationId xmlns:p14="http://schemas.microsoft.com/office/powerpoint/2010/main" val="306308352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marR="0" indent="-571500" algn="just">
              <a:spcBef>
                <a:spcPts val="0"/>
              </a:spcBef>
              <a:spcAft>
                <a:spcPts val="0"/>
              </a:spcAf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 of human imagination (20)</a:t>
            </a:r>
          </a:p>
          <a:p>
            <a:pPr marL="571500" marR="0" indent="-571500" algn="just">
              <a:spcBef>
                <a:spcPts val="0"/>
              </a:spcBef>
              <a:spcAft>
                <a:spcPts val="0"/>
              </a:spcAft>
              <a:buAutoNum type="romanUcPeriod"/>
            </a:pPr>
            <a:r>
              <a:rPr lang="en-US" sz="4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Not of human intuition (21a)</a:t>
            </a:r>
          </a:p>
          <a:p>
            <a:pPr marL="571500" marR="0" indent="-571500" algn="just">
              <a:spcBef>
                <a:spcPts val="0"/>
              </a:spcBef>
              <a:spcAft>
                <a:spcPts val="0"/>
              </a:spcAft>
              <a:buAutoNum type="romanUcPeriod"/>
            </a:pPr>
            <a:r>
              <a:rPr lang="en-US" sz="4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Of Divine inspiration (21b)</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Word of God is…</a:t>
            </a:r>
          </a:p>
        </p:txBody>
      </p:sp>
      <p:sp>
        <p:nvSpPr>
          <p:cNvPr id="2" name="Text Box 3">
            <a:extLst>
              <a:ext uri="{FF2B5EF4-FFF2-40B4-BE49-F238E27FC236}">
                <a16:creationId xmlns:a16="http://schemas.microsoft.com/office/drawing/2014/main" id="{73D8E92E-9EEB-61F1-2B61-D8358DFC0201}"/>
              </a:ext>
            </a:extLst>
          </p:cNvPr>
          <p:cNvSpPr txBox="1">
            <a:spLocks noChangeArrowheads="1"/>
          </p:cNvSpPr>
          <p:nvPr/>
        </p:nvSpPr>
        <p:spPr bwMode="auto">
          <a:xfrm>
            <a:off x="173038" y="2753487"/>
            <a:ext cx="118056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…but men moved by the Holy Spirit spoke from God</a:t>
            </a:r>
          </a:p>
        </p:txBody>
      </p:sp>
    </p:spTree>
    <p:extLst>
      <p:ext uri="{BB962C8B-B14F-4D97-AF65-F5344CB8AC3E}">
        <p14:creationId xmlns:p14="http://schemas.microsoft.com/office/powerpoint/2010/main" val="20752959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250"/>
                                        <p:tgtEl>
                                          <p:spTgt spid="3">
                                            <p:txEl>
                                              <p:pRg st="2" end="2"/>
                                            </p:txEl>
                                          </p:spTgt>
                                        </p:tgtEl>
                                      </p:cBhvr>
                                    </p:animEffect>
                                  </p:childTnLst>
                                </p:cTn>
                              </p:par>
                            </p:childTnLst>
                          </p:cTn>
                        </p:par>
                        <p:par>
                          <p:cTn id="8" fill="hold">
                            <p:stCondLst>
                              <p:cond delay="300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19 So we have the prophetic word made more sure, to which you do well to pay attention as to a lamp shining in a dark place, until the day dawns and the morning star arises in your hearts. 20 But know this first of all, that no prophecy of Scripture is a matter of one's own interpretation, 21 for no prophecy was ever made by an act of human will, but men moved by the Holy Spirit spoke from God.</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1:19-21</a:t>
            </a:r>
          </a:p>
        </p:txBody>
      </p:sp>
    </p:spTree>
    <p:extLst>
      <p:ext uri="{BB962C8B-B14F-4D97-AF65-F5344CB8AC3E}">
        <p14:creationId xmlns:p14="http://schemas.microsoft.com/office/powerpoint/2010/main" val="383348140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14 But before very long there rushed down from the land a violent wind, called </a:t>
            </a:r>
            <a:r>
              <a:rPr lang="en-US" sz="3600" b="0"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Euraquilo</a:t>
            </a:r>
            <a:r>
              <a:rPr lang="en-US" sz="36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15 and when the ship was caught in it and could not face the wind, we gave way to it and let ourselves be </a:t>
            </a:r>
            <a:r>
              <a:rPr lang="en-US" sz="3600"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driven</a:t>
            </a:r>
            <a:r>
              <a:rPr lang="en-US" sz="36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[moved; carried] along. 16 Running under the shelter of a small island called </a:t>
            </a:r>
            <a:r>
              <a:rPr lang="en-US" sz="3600" b="0" i="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Clauda</a:t>
            </a:r>
            <a:r>
              <a:rPr lang="en-US" sz="36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we were scarcely able to get the ship's boat under control. 17 After they had hoisted it up, they used supporting cables in undergirding the ship; and fearing that they might run aground on the shallows of Syrtis, they let down the sea anchor and in this way let themselves be </a:t>
            </a:r>
            <a:r>
              <a:rPr lang="en-US" sz="3600"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driven</a:t>
            </a:r>
            <a:r>
              <a:rPr lang="en-US" sz="36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[moved; carried] along.</a:t>
            </a: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Acts 27:14-17</a:t>
            </a:r>
          </a:p>
        </p:txBody>
      </p:sp>
    </p:spTree>
    <p:extLst>
      <p:ext uri="{BB962C8B-B14F-4D97-AF65-F5344CB8AC3E}">
        <p14:creationId xmlns:p14="http://schemas.microsoft.com/office/powerpoint/2010/main" val="101868310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9 He was also saying to them, "You are experts at setting aside the commandment of God in order to keep your tradition. 10 "For Moses said, 'HONOR YOUR FATHER AND YOUR MOTHER'; and, 'HE WHO SPEAKS EVIL OF FATHER OR MOTHER, IS TO BE PUT TO DEATH';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Mark 7:9-10</a:t>
            </a:r>
          </a:p>
        </p:txBody>
      </p:sp>
    </p:spTree>
    <p:extLst>
      <p:ext uri="{BB962C8B-B14F-4D97-AF65-F5344CB8AC3E}">
        <p14:creationId xmlns:p14="http://schemas.microsoft.com/office/powerpoint/2010/main" val="2256604804"/>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Brethren, the </a:t>
            </a:r>
            <a:r>
              <a:rPr lang="en-US" sz="4400"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Scripture</a:t>
            </a:r>
            <a:r>
              <a:rPr lang="en-US" sz="44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had to be fulfilled, which </a:t>
            </a:r>
            <a:r>
              <a:rPr lang="en-US" sz="4400"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a:t>
            </a:r>
            <a:r>
              <a:rPr lang="en-US" sz="44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Holy</a:t>
            </a:r>
            <a:r>
              <a:rPr lang="en-US" sz="44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Spirit</a:t>
            </a:r>
            <a:r>
              <a:rPr lang="en-US" sz="44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foretold by the </a:t>
            </a:r>
            <a:r>
              <a:rPr lang="en-US" sz="4400"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mouth</a:t>
            </a:r>
            <a:r>
              <a:rPr lang="en-US" sz="44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of</a:t>
            </a:r>
            <a:r>
              <a:rPr lang="en-US" sz="44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David</a:t>
            </a:r>
            <a:r>
              <a:rPr lang="en-US" sz="44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concerning Judas…</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Acts 1:16</a:t>
            </a:r>
          </a:p>
        </p:txBody>
      </p:sp>
    </p:spTree>
    <p:extLst>
      <p:ext uri="{BB962C8B-B14F-4D97-AF65-F5344CB8AC3E}">
        <p14:creationId xmlns:p14="http://schemas.microsoft.com/office/powerpoint/2010/main" val="2937434204"/>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16 but this is what was </a:t>
            </a:r>
            <a:r>
              <a:rPr lang="en-US" sz="4000" b="0"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spoken of through the prophet Joel</a:t>
            </a: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17 'AND IT SHALL BE IN THE LAST DAYS,' </a:t>
            </a:r>
            <a:r>
              <a:rPr lang="en-US" sz="4000" b="0"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God says</a:t>
            </a: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'THAT I WILL POUR FORTH OF MY SPIRIT ON ALL MANKIND; AND YOUR SONS AND YOUR DAUGHTERS SHALL PROPHESY, AND YOUR YOUNG MEN SHALL SEE VISIONS, AND YOUR OLD MEN SHALL DREAM DREAMS;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Acts 2:16-17</a:t>
            </a:r>
          </a:p>
        </p:txBody>
      </p:sp>
    </p:spTree>
    <p:extLst>
      <p:ext uri="{BB962C8B-B14F-4D97-AF65-F5344CB8AC3E}">
        <p14:creationId xmlns:p14="http://schemas.microsoft.com/office/powerpoint/2010/main" val="307837419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Spirit of the LORD spoke by me, and His word was on my tongue.</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Samuel 23:2</a:t>
            </a:r>
          </a:p>
        </p:txBody>
      </p:sp>
    </p:spTree>
    <p:extLst>
      <p:ext uri="{BB962C8B-B14F-4D97-AF65-F5344CB8AC3E}">
        <p14:creationId xmlns:p14="http://schemas.microsoft.com/office/powerpoint/2010/main" val="490115551"/>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marR="0" indent="-571500" algn="just">
              <a:spcBef>
                <a:spcPts val="0"/>
              </a:spcBef>
              <a:spcAft>
                <a:spcPts val="0"/>
              </a:spcAft>
              <a:buFont typeface="Wingdings" panose="05000000000000000000" pitchFamily="2" charset="2"/>
              <a:buChar char="§"/>
            </a:pPr>
            <a:r>
              <a:rPr lang="en-US" sz="44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Matthew 22:43 – Jesus equates that what David wrote in Psalm 110 was “in the Holy Spirit”</a:t>
            </a:r>
          </a:p>
          <a:p>
            <a:pPr marL="571500" marR="0" indent="-571500" algn="just">
              <a:spcBef>
                <a:spcPts val="0"/>
              </a:spcBef>
              <a:spcAft>
                <a:spcPts val="0"/>
              </a:spcAft>
              <a:buFont typeface="Wingdings" panose="05000000000000000000" pitchFamily="2" charset="2"/>
              <a:buChar char="§"/>
            </a:pPr>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Hebrews 3:7 – the words of David in Psalm 95 are the words of the Holy Spirit</a:t>
            </a:r>
          </a:p>
          <a:p>
            <a:pPr marL="571500" marR="0" indent="-571500" algn="just">
              <a:spcBef>
                <a:spcPts val="0"/>
              </a:spcBef>
              <a:spcAft>
                <a:spcPts val="0"/>
              </a:spcAft>
              <a:buFont typeface="Wingdings" panose="05000000000000000000" pitchFamily="2" charset="2"/>
              <a:buChar char="§"/>
            </a:pPr>
            <a:r>
              <a:rPr lang="en-US" sz="4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Hebrews 10:15 – states that Jeremiah 31 is the testimony of the Holy Spirit</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Men “moved by the Holy Spirit”</a:t>
            </a:r>
          </a:p>
        </p:txBody>
      </p:sp>
    </p:spTree>
    <p:extLst>
      <p:ext uri="{BB962C8B-B14F-4D97-AF65-F5344CB8AC3E}">
        <p14:creationId xmlns:p14="http://schemas.microsoft.com/office/powerpoint/2010/main" val="938261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par>
                          <p:cTn id="8" fill="hold">
                            <p:stCondLst>
                              <p:cond delay="2750"/>
                            </p:stCondLst>
                            <p:childTnLst>
                              <p:par>
                                <p:cTn id="9" presetID="10" presetClass="entr" presetSubtype="0" fill="hold" nodeType="afterEffect">
                                  <p:stCondLst>
                                    <p:cond delay="2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250"/>
                                        <p:tgtEl>
                                          <p:spTgt spid="3">
                                            <p:txEl>
                                              <p:pRg st="1" end="1"/>
                                            </p:txEl>
                                          </p:spTgt>
                                        </p:tgtEl>
                                      </p:cBhvr>
                                    </p:animEffect>
                                  </p:childTnLst>
                                </p:cTn>
                              </p:par>
                            </p:childTnLst>
                          </p:cTn>
                        </p:par>
                        <p:par>
                          <p:cTn id="12" fill="hold">
                            <p:stCondLst>
                              <p:cond delay="7250"/>
                            </p:stCondLst>
                            <p:childTnLst>
                              <p:par>
                                <p:cTn id="13" presetID="10" presetClass="entr" presetSubtype="0" fill="hold" nodeType="afterEffect">
                                  <p:stCondLst>
                                    <p:cond delay="2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But when He, the Spirit of truth, comes, He will guide you into all the truth…</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16:13</a:t>
            </a:r>
          </a:p>
        </p:txBody>
      </p:sp>
    </p:spTree>
    <p:extLst>
      <p:ext uri="{BB962C8B-B14F-4D97-AF65-F5344CB8AC3E}">
        <p14:creationId xmlns:p14="http://schemas.microsoft.com/office/powerpoint/2010/main" val="3359397823"/>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dirty="0">
                <a:solidFill>
                  <a:schemeClr val="tx1"/>
                </a:solidFill>
                <a:effectLst/>
                <a:latin typeface="Arial" panose="020B0604020202020204" pitchFamily="34" charset="0"/>
                <a:ea typeface="Times New Roman" panose="02020603050405020304" pitchFamily="18" charset="0"/>
              </a:rPr>
              <a:t>[</a:t>
            </a:r>
            <a:r>
              <a:rPr lang="en-US" sz="4400" b="0" i="1" dirty="0">
                <a:solidFill>
                  <a:schemeClr val="tx1"/>
                </a:solidFill>
                <a:effectLst/>
                <a:latin typeface="Calibri" panose="020F0502020204030204" pitchFamily="34" charset="0"/>
                <a:ea typeface="Times New Roman" panose="02020603050405020304" pitchFamily="18" charset="0"/>
              </a:rPr>
              <a:t>God] spoke by the mouth of His holy prophets from of old.</a:t>
            </a:r>
            <a:r>
              <a:rPr lang="en-US" sz="4400" b="0" dirty="0">
                <a:solidFill>
                  <a:schemeClr val="tx1"/>
                </a:solidFill>
                <a:effectLst/>
                <a:latin typeface="Arial" panose="020B0604020202020204" pitchFamily="34" charset="0"/>
                <a:ea typeface="Times New Roman" panose="02020603050405020304" pitchFamily="18" charset="0"/>
              </a:rPr>
              <a:t>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Luke 1:70</a:t>
            </a:r>
          </a:p>
        </p:txBody>
      </p:sp>
    </p:spTree>
    <p:extLst>
      <p:ext uri="{BB962C8B-B14F-4D97-AF65-F5344CB8AC3E}">
        <p14:creationId xmlns:p14="http://schemas.microsoft.com/office/powerpoint/2010/main" val="4271399294"/>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19 So we have the prophetic word made more sure, to which </a:t>
            </a:r>
            <a:r>
              <a:rPr lang="en-US" sz="4000" i="1" u="sng" dirty="0">
                <a:solidFill>
                  <a:schemeClr val="tx1"/>
                </a:solidFill>
                <a:effectLst/>
                <a:latin typeface="Calibri" panose="020F0502020204030204" pitchFamily="34" charset="0"/>
                <a:ea typeface="Times New Roman" panose="02020603050405020304" pitchFamily="18" charset="0"/>
              </a:rPr>
              <a:t>you do well to pay attention</a:t>
            </a:r>
            <a:r>
              <a:rPr lang="en-US" sz="4000" i="1" dirty="0">
                <a:solidFill>
                  <a:schemeClr val="tx1"/>
                </a:solidFill>
                <a:effectLst/>
                <a:latin typeface="Calibri" panose="020F0502020204030204" pitchFamily="34" charset="0"/>
                <a:ea typeface="Times New Roman" panose="02020603050405020304" pitchFamily="18" charset="0"/>
              </a:rPr>
              <a:t> </a:t>
            </a:r>
            <a:r>
              <a:rPr lang="en-US" sz="4000" b="0" i="1" dirty="0">
                <a:solidFill>
                  <a:schemeClr val="tx1"/>
                </a:solidFill>
                <a:effectLst/>
                <a:latin typeface="Calibri" panose="020F0502020204030204" pitchFamily="34" charset="0"/>
                <a:ea typeface="Times New Roman" panose="02020603050405020304" pitchFamily="18" charset="0"/>
              </a:rPr>
              <a:t>as to a lamp shining in a dark place, until the day dawns and the morning star arises in your hearts. 20 But know this first of all, that no prophecy of Scripture is a matter of one's own interpretation, 21 for no prophecy was ever made by an act of human will, but men moved by the Holy Spirit spoke from God.</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1:19-21</a:t>
            </a:r>
          </a:p>
        </p:txBody>
      </p:sp>
    </p:spTree>
    <p:extLst>
      <p:ext uri="{BB962C8B-B14F-4D97-AF65-F5344CB8AC3E}">
        <p14:creationId xmlns:p14="http://schemas.microsoft.com/office/powerpoint/2010/main" val="11039488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C58E39B4-0D56-B296-E75E-8C11D5A7476D}"/>
              </a:ext>
            </a:extLst>
          </p:cNvPr>
          <p:cNvPicPr>
            <a:picLocks noChangeAspect="1"/>
          </p:cNvPicPr>
          <p:nvPr/>
        </p:nvPicPr>
        <p:blipFill>
          <a:blip r:embed="rId2"/>
          <a:stretch>
            <a:fillRect/>
          </a:stretch>
        </p:blipFill>
        <p:spPr>
          <a:xfrm>
            <a:off x="168586" y="168373"/>
            <a:ext cx="11854828" cy="3736848"/>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a:bodyPr>
          <a:lstStyle/>
          <a:p>
            <a:pPr algn="ctr"/>
            <a:r>
              <a:rPr lang="en-US" sz="3900" b="1" dirty="0">
                <a:solidFill>
                  <a:schemeClr val="tx1"/>
                </a:solidFill>
                <a:latin typeface="Abadi" panose="020B0604020104020204" pitchFamily="34" charset="0"/>
              </a:rPr>
              <a:t>I Stand Alone on the Word of God (Part 2)</a:t>
            </a:r>
          </a:p>
          <a:p>
            <a:pPr algn="ctr"/>
            <a:r>
              <a:rPr lang="en-US" sz="3600" b="1" dirty="0">
                <a:solidFill>
                  <a:schemeClr val="tx1"/>
                </a:solidFill>
                <a:latin typeface="Avenir Next LT Pro Light" panose="020B0304020202020204" pitchFamily="34" charset="0"/>
              </a:rPr>
              <a:t>2 Peter 1:19-21</a:t>
            </a: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April 23, 2023</a:t>
            </a:r>
          </a:p>
        </p:txBody>
      </p:sp>
    </p:spTree>
    <p:extLst>
      <p:ext uri="{BB962C8B-B14F-4D97-AF65-F5344CB8AC3E}">
        <p14:creationId xmlns:p14="http://schemas.microsoft.com/office/powerpoint/2010/main" val="1417136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1042035"/>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ctr">
              <a:spcBef>
                <a:spcPts val="0"/>
              </a:spcBef>
              <a:spcAft>
                <a:spcPts val="0"/>
              </a:spcAft>
            </a:pPr>
            <a:r>
              <a:rPr lang="en-US" sz="44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a:t>
            </a:r>
            <a:r>
              <a:rPr lang="en-US" sz="4400" b="0" i="1"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B.I.B.L.E</a:t>
            </a:r>
            <a:r>
              <a:rPr lang="en-US" sz="44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yes that’s the book for me</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4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 stand alone on the Word of God</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4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a:t>
            </a:r>
            <a:r>
              <a:rPr lang="en-US" sz="4400" b="0" i="1"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B.I.B.L.E</a:t>
            </a:r>
            <a:r>
              <a:rPr lang="en-US" sz="44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BIBLE</a:t>
            </a:r>
          </a:p>
        </p:txBody>
      </p:sp>
    </p:spTree>
    <p:extLst>
      <p:ext uri="{BB962C8B-B14F-4D97-AF65-F5344CB8AC3E}">
        <p14:creationId xmlns:p14="http://schemas.microsoft.com/office/powerpoint/2010/main" val="223476539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Scripture alone is absolute truth, essential truth, decisive truth, authoritative truth, undiluted truth, eternal, everlasting truth.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Charles Spurgeon</a:t>
            </a:r>
          </a:p>
        </p:txBody>
      </p:sp>
    </p:spTree>
    <p:extLst>
      <p:ext uri="{BB962C8B-B14F-4D97-AF65-F5344CB8AC3E}">
        <p14:creationId xmlns:p14="http://schemas.microsoft.com/office/powerpoint/2010/main" val="50711227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Bible is the book to live by and the book to die by. Therefore read it to be wise, believe it to be safe, practice it to be holy.</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A.W. Pink</a:t>
            </a:r>
          </a:p>
        </p:txBody>
      </p:sp>
    </p:spTree>
    <p:extLst>
      <p:ext uri="{BB962C8B-B14F-4D97-AF65-F5344CB8AC3E}">
        <p14:creationId xmlns:p14="http://schemas.microsoft.com/office/powerpoint/2010/main" val="355999920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…where God’s Word speaks clearly, we have a duty to obey, defend, and proclaim the truth He has given us, and we should do that with an authority that reflects our conviction that God has spoken with clarity and finality.</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MacArthur</a:t>
            </a:r>
          </a:p>
        </p:txBody>
      </p:sp>
    </p:spTree>
    <p:extLst>
      <p:ext uri="{BB962C8B-B14F-4D97-AF65-F5344CB8AC3E}">
        <p14:creationId xmlns:p14="http://schemas.microsoft.com/office/powerpoint/2010/main" val="300588340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Scripture alone is absolute truth, essential truth, decisive truth, authoritative truth, undiluted truth, eternal, everlasting truth.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Charles Spurgeon</a:t>
            </a:r>
          </a:p>
        </p:txBody>
      </p:sp>
    </p:spTree>
    <p:extLst>
      <p:ext uri="{BB962C8B-B14F-4D97-AF65-F5344CB8AC3E}">
        <p14:creationId xmlns:p14="http://schemas.microsoft.com/office/powerpoint/2010/main" val="22350273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dirty="0">
                <a:solidFill>
                  <a:schemeClr val="tx1"/>
                </a:solidFill>
                <a:effectLst/>
                <a:latin typeface="Arial" panose="020B0604020202020204" pitchFamily="34" charset="0"/>
                <a:ea typeface="Times New Roman" panose="02020603050405020304" pitchFamily="18" charset="0"/>
              </a:rPr>
              <a:t>God, by the working of the Holy Spirit, inspired every single word penned by the human authors in each of the original autographs of the sixty-six books of the Bible. This divine inspiration is what Peter calls “men moved by the Holy Spirit” and is the process by which God directed the human author to perfectly record His written revelation, without doing violence to the author’s individual personality, language, style, or historical setting. </a:t>
            </a:r>
            <a:endParaRPr lang="en-US" sz="3600" b="0" i="1" dirty="0">
              <a:solidFill>
                <a:schemeClr val="tx1"/>
              </a:solidFill>
              <a:effectLst/>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Doctrine of the Inspiration of Scripture</a:t>
            </a:r>
          </a:p>
        </p:txBody>
      </p:sp>
    </p:spTree>
    <p:extLst>
      <p:ext uri="{BB962C8B-B14F-4D97-AF65-F5344CB8AC3E}">
        <p14:creationId xmlns:p14="http://schemas.microsoft.com/office/powerpoint/2010/main" val="42601549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dirty="0">
                <a:solidFill>
                  <a:schemeClr val="tx1"/>
                </a:solidFill>
                <a:latin typeface="Arial" panose="020B0604020202020204" pitchFamily="34" charset="0"/>
                <a:ea typeface="Times New Roman" panose="02020603050405020304" pitchFamily="18" charset="0"/>
              </a:rPr>
              <a:t>The Word of God is…</a:t>
            </a:r>
          </a:p>
          <a:p>
            <a:pPr marL="0" marR="0" algn="just">
              <a:spcBef>
                <a:spcPts val="0"/>
              </a:spcBef>
              <a:spcAft>
                <a:spcPts val="0"/>
              </a:spcAft>
            </a:pPr>
            <a:endParaRPr lang="en-US" sz="3600" i="0" dirty="0">
              <a:solidFill>
                <a:schemeClr val="tx1"/>
              </a:solidFill>
              <a:effectLst/>
              <a:latin typeface="Arial" panose="020B0604020202020204" pitchFamily="34" charset="0"/>
              <a:ea typeface="Times New Roman" panose="02020603050405020304" pitchFamily="18" charset="0"/>
            </a:endParaRPr>
          </a:p>
          <a:p>
            <a:pPr marL="857250" marR="0" indent="-857250" algn="just">
              <a:spcBef>
                <a:spcPts val="0"/>
              </a:spcBef>
              <a:spcAft>
                <a:spcPts val="0"/>
              </a:spcAft>
              <a:buAutoNum type="romanUcPeriod"/>
            </a:pPr>
            <a:r>
              <a:rPr lang="en-US" sz="3600" i="0" dirty="0">
                <a:solidFill>
                  <a:schemeClr val="tx1"/>
                </a:solidFill>
                <a:latin typeface="Arial" panose="020B0604020202020204" pitchFamily="34" charset="0"/>
                <a:ea typeface="Times New Roman" panose="02020603050405020304" pitchFamily="18" charset="0"/>
              </a:rPr>
              <a:t>Not of human imagination (20)</a:t>
            </a:r>
          </a:p>
          <a:p>
            <a:pPr marL="857250" marR="0" indent="-857250" algn="just">
              <a:spcBef>
                <a:spcPts val="0"/>
              </a:spcBef>
              <a:spcAft>
                <a:spcPts val="0"/>
              </a:spcAft>
              <a:buAutoNum type="romanUcPeriod"/>
            </a:pPr>
            <a:r>
              <a:rPr lang="en-US" sz="3600" i="0" dirty="0">
                <a:solidFill>
                  <a:schemeClr val="tx1"/>
                </a:solidFill>
                <a:effectLst/>
                <a:latin typeface="Arial" panose="020B0604020202020204" pitchFamily="34" charset="0"/>
                <a:ea typeface="Times New Roman" panose="02020603050405020304" pitchFamily="18" charset="0"/>
              </a:rPr>
              <a:t>Not of human intuition (21a)</a:t>
            </a:r>
          </a:p>
          <a:p>
            <a:pPr marL="857250" marR="0" indent="-857250" algn="just">
              <a:spcBef>
                <a:spcPts val="0"/>
              </a:spcBef>
              <a:spcAft>
                <a:spcPts val="0"/>
              </a:spcAft>
              <a:buAutoNum type="romanUcPeriod"/>
            </a:pPr>
            <a:r>
              <a:rPr lang="en-US" sz="3600" i="0" dirty="0">
                <a:solidFill>
                  <a:schemeClr val="tx1"/>
                </a:solidFill>
                <a:latin typeface="Arial" panose="020B0604020202020204" pitchFamily="34" charset="0"/>
                <a:ea typeface="Times New Roman" panose="02020603050405020304" pitchFamily="18" charset="0"/>
              </a:rPr>
              <a:t>Of divine inspiration (21b – next week)</a:t>
            </a:r>
            <a:endParaRPr lang="en-US" sz="3600" i="0" dirty="0">
              <a:solidFill>
                <a:schemeClr val="tx1"/>
              </a:solidFill>
              <a:effectLst/>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Outline of 2 Peter 1:20-21</a:t>
            </a:r>
          </a:p>
        </p:txBody>
      </p:sp>
    </p:spTree>
    <p:extLst>
      <p:ext uri="{BB962C8B-B14F-4D97-AF65-F5344CB8AC3E}">
        <p14:creationId xmlns:p14="http://schemas.microsoft.com/office/powerpoint/2010/main" val="4244130396"/>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2138</TotalTime>
  <Words>1374</Words>
  <Application>Microsoft Office PowerPoint</Application>
  <PresentationFormat>Widescreen</PresentationFormat>
  <Paragraphs>79</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Abadi</vt:lpstr>
      <vt:lpstr>Arial</vt:lpstr>
      <vt:lpstr>Avenir Next LT Pro Light</vt:lpstr>
      <vt:lpstr>Bookman Old Style</vt:lpstr>
      <vt:lpstr>Calibri</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Ed Godfrey</cp:lastModifiedBy>
  <cp:revision>16</cp:revision>
  <dcterms:created xsi:type="dcterms:W3CDTF">2022-12-30T16:15:56Z</dcterms:created>
  <dcterms:modified xsi:type="dcterms:W3CDTF">2023-04-22T14:13:40Z</dcterms:modified>
</cp:coreProperties>
</file>